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BF8BF-11A2-473A-AE17-F1DF5FA66700}" v="96" dt="2024-02-11T09:11:15.037"/>
    <p1510:client id="{B94965AF-CBBC-4DF8-BA02-08B6B43D518F}" v="68" dt="2024-02-10T16:16:42.772"/>
    <p1510:client id="{D14958F3-2144-4793-8789-140E255F1ACB}" v="331" dt="2024-02-11T09:07:3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agler" userId="S::stephanie.nagler@smg-gun.de::6293dbe1-7ed8-4405-bb87-748e730340cf" providerId="AD" clId="Web-{74ABF8BF-11A2-473A-AE17-F1DF5FA66700}"/>
    <pc:docChg chg="modSld">
      <pc:chgData name="Stephanie Nagler" userId="S::stephanie.nagler@smg-gun.de::6293dbe1-7ed8-4405-bb87-748e730340cf" providerId="AD" clId="Web-{74ABF8BF-11A2-473A-AE17-F1DF5FA66700}" dt="2024-02-11T09:11:15.037" v="95" actId="20577"/>
      <pc:docMkLst>
        <pc:docMk/>
      </pc:docMkLst>
      <pc:sldChg chg="modSp">
        <pc:chgData name="Stephanie Nagler" userId="S::stephanie.nagler@smg-gun.de::6293dbe1-7ed8-4405-bb87-748e730340cf" providerId="AD" clId="Web-{74ABF8BF-11A2-473A-AE17-F1DF5FA66700}" dt="2024-02-11T09:10:59.490" v="67" actId="20577"/>
        <pc:sldMkLst>
          <pc:docMk/>
          <pc:sldMk cId="545108865" sldId="258"/>
        </pc:sldMkLst>
        <pc:spChg chg="mod">
          <ac:chgData name="Stephanie Nagler" userId="S::stephanie.nagler@smg-gun.de::6293dbe1-7ed8-4405-bb87-748e730340cf" providerId="AD" clId="Web-{74ABF8BF-11A2-473A-AE17-F1DF5FA66700}" dt="2024-02-11T09:10:59.490" v="67" actId="20577"/>
          <ac:spMkLst>
            <pc:docMk/>
            <pc:sldMk cId="545108865" sldId="258"/>
            <ac:spMk id="3" creationId="{305273FD-E8D0-188D-CC55-6BEB671E2B75}"/>
          </ac:spMkLst>
        </pc:spChg>
      </pc:sldChg>
      <pc:sldChg chg="modSp">
        <pc:chgData name="Stephanie Nagler" userId="S::stephanie.nagler@smg-gun.de::6293dbe1-7ed8-4405-bb87-748e730340cf" providerId="AD" clId="Web-{74ABF8BF-11A2-473A-AE17-F1DF5FA66700}" dt="2024-02-11T09:11:15.037" v="95" actId="20577"/>
        <pc:sldMkLst>
          <pc:docMk/>
          <pc:sldMk cId="3789892113" sldId="259"/>
        </pc:sldMkLst>
        <pc:spChg chg="mod">
          <ac:chgData name="Stephanie Nagler" userId="S::stephanie.nagler@smg-gun.de::6293dbe1-7ed8-4405-bb87-748e730340cf" providerId="AD" clId="Web-{74ABF8BF-11A2-473A-AE17-F1DF5FA66700}" dt="2024-02-11T09:11:15.037" v="95" actId="20577"/>
          <ac:spMkLst>
            <pc:docMk/>
            <pc:sldMk cId="3789892113" sldId="259"/>
            <ac:spMk id="3" creationId="{573143FE-BAC5-C135-4475-7C14EC0948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7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2/11/2024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75000"/>
                <a:shade val="58000"/>
                <a:satMod val="120000"/>
              </a:schemeClr>
              <a:schemeClr val="bg2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23EB10-011B-4BBD-9AE6-2635567A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5000">
                <a:solidFill>
                  <a:schemeClr val="tx1"/>
                </a:solidFill>
                <a:ea typeface="Calibri Light"/>
                <a:cs typeface="Calibri Light"/>
              </a:rPr>
              <a:t>Wahlunterricht:</a:t>
            </a:r>
            <a:br>
              <a:rPr lang="de-DE" sz="5000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de-DE" sz="5000">
                <a:solidFill>
                  <a:schemeClr val="tx1"/>
                </a:solidFill>
                <a:ea typeface="Calibri Light"/>
                <a:cs typeface="Calibri Light"/>
              </a:rPr>
              <a:t> </a:t>
            </a:r>
            <a:br>
              <a:rPr lang="en-US" sz="5000">
                <a:solidFill>
                  <a:schemeClr val="tx1"/>
                </a:solidFill>
              </a:rPr>
            </a:br>
            <a:r>
              <a:rPr lang="de-DE" sz="5000">
                <a:solidFill>
                  <a:schemeClr val="tx1"/>
                </a:solidFill>
                <a:ea typeface="Calibri Light"/>
                <a:cs typeface="Calibri Light"/>
              </a:rPr>
              <a:t>Unterstufenchor 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84980" y="4900676"/>
            <a:ext cx="4972512" cy="1517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500"/>
              <a:t>Lehrer: Herr </a:t>
            </a:r>
            <a:r>
              <a:rPr lang="de-DE" sz="1500" err="1"/>
              <a:t>Pfahler</a:t>
            </a:r>
            <a:r>
              <a:rPr lang="de-DE" sz="1500"/>
              <a:t>, </a:t>
            </a:r>
          </a:p>
          <a:p>
            <a:r>
              <a:rPr lang="de-DE" sz="1500"/>
              <a:t>Uhrzeit: 13.15 Uhr, Wochentag: Mittwoch, </a:t>
            </a:r>
          </a:p>
          <a:p>
            <a:r>
              <a:rPr lang="de-DE" sz="1500"/>
              <a:t>Raum: Musiksaal 1    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CB9FAFD0-4EBC-08FC-BA09-777798D474D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22" y="1114373"/>
            <a:ext cx="3376350" cy="189919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3547A46-106C-D895-B8E0-CB8BE13ED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57" r="-2" b="8446"/>
          <a:stretch/>
        </p:blipFill>
        <p:spPr>
          <a:xfrm>
            <a:off x="287013" y="945601"/>
            <a:ext cx="4132739" cy="5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7D5A9-E8CF-60E5-15EB-97474691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3200"/>
              <a:t>Fragen:</a:t>
            </a:r>
            <a:br>
              <a:rPr lang="de-DE" sz="3200"/>
            </a:br>
            <a:endParaRPr lang="de-DE" sz="32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01806-C6B1-B021-16E3-FC08B255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680" y="1688453"/>
            <a:ext cx="3946660" cy="45357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e-DE"/>
              <a:t>An Herrn Pfahler:</a:t>
            </a:r>
          </a:p>
          <a:p>
            <a:pPr marL="0" indent="0">
              <a:buNone/>
            </a:pPr>
            <a:r>
              <a:rPr lang="de-DE" sz="1600"/>
              <a:t> 1. Wie lange sind Sie schon an der </a:t>
            </a:r>
          </a:p>
          <a:p>
            <a:pPr marL="0" indent="0">
              <a:buNone/>
            </a:pPr>
            <a:r>
              <a:rPr lang="de-DE" sz="1600"/>
              <a:t>     Schule?</a:t>
            </a:r>
          </a:p>
          <a:p>
            <a:pPr marL="0" indent="0">
              <a:buNone/>
            </a:pPr>
            <a:r>
              <a:rPr lang="de-DE" sz="1600"/>
              <a:t>2. Wie lange geben Sie schon den          </a:t>
            </a:r>
          </a:p>
          <a:p>
            <a:pPr marL="0" indent="0">
              <a:buNone/>
            </a:pPr>
            <a:r>
              <a:rPr lang="de-DE" sz="1600"/>
              <a:t>    Wahlkurs?</a:t>
            </a:r>
          </a:p>
          <a:p>
            <a:pPr marL="0" indent="0">
              <a:buNone/>
            </a:pPr>
            <a:r>
              <a:rPr lang="de-DE" sz="1600"/>
              <a:t>3. Was unterrichten Sie?</a:t>
            </a:r>
          </a:p>
          <a:p>
            <a:pPr marL="0" indent="0">
              <a:buNone/>
            </a:pPr>
            <a:r>
              <a:rPr lang="de-DE" sz="1600"/>
              <a:t>4. Was war die größte Anzahl </a:t>
            </a:r>
          </a:p>
          <a:p>
            <a:pPr marL="0" indent="0">
              <a:buNone/>
            </a:pPr>
            <a:r>
              <a:rPr lang="de-DE" sz="1600"/>
              <a:t>     an Schülern, die Sie hier im </a:t>
            </a:r>
          </a:p>
          <a:p>
            <a:pPr marL="0" indent="0">
              <a:buNone/>
            </a:pPr>
            <a:r>
              <a:rPr lang="de-DE" sz="1600"/>
              <a:t>     Unterstufenchor hatten? </a:t>
            </a:r>
          </a:p>
          <a:p>
            <a:pPr marL="0" indent="0">
              <a:buNone/>
            </a:pPr>
            <a:r>
              <a:rPr lang="de-DE" sz="1600"/>
              <a:t>5. Welche Instrumente spielen Sie?</a:t>
            </a:r>
          </a:p>
          <a:p>
            <a:pPr marL="0" indent="0">
              <a:buNone/>
            </a:pPr>
            <a:r>
              <a:rPr lang="de-DE" sz="1600"/>
              <a:t>6. Geben Sie noch andere Wahlkurse?</a:t>
            </a:r>
          </a:p>
          <a:p>
            <a:pPr marL="0" indent="0">
              <a:buNone/>
            </a:pPr>
            <a:r>
              <a:rPr lang="de-DE" sz="1600"/>
              <a:t>7. Sind Sie glücklich mit Ihrem </a:t>
            </a:r>
          </a:p>
          <a:p>
            <a:pPr marL="0" indent="0">
              <a:buNone/>
            </a:pPr>
            <a:r>
              <a:rPr lang="de-DE" sz="1600"/>
              <a:t>    Wahlkurs?</a:t>
            </a:r>
            <a:endParaRPr lang="de-DE"/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de-DE" sz="1800"/>
          </a:p>
          <a:p>
            <a:pPr marL="457200" indent="-457200">
              <a:buClr>
                <a:srgbClr val="9E3611"/>
              </a:buClr>
              <a:buAutoNum type="arabicPeriod"/>
            </a:pPr>
            <a:endParaRPr lang="de-DE"/>
          </a:p>
          <a:p>
            <a:pPr>
              <a:buClr>
                <a:srgbClr val="9E3611"/>
              </a:buClr>
              <a:buAutoNum type="arabicPeriod"/>
            </a:pPr>
            <a:endParaRPr lang="de-DE" sz="1600"/>
          </a:p>
        </p:txBody>
      </p:sp>
      <p:pic>
        <p:nvPicPr>
          <p:cNvPr id="5" name="Picture 4" descr="Unendliche Fragezeichen in 3D-Rendering">
            <a:extLst>
              <a:ext uri="{FF2B5EF4-FFF2-40B4-BE49-F238E27FC236}">
                <a16:creationId xmlns:a16="http://schemas.microsoft.com/office/drawing/2014/main" id="{582A32AA-16D8-B4AF-64A3-B4ED0AC88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3" r="5129" b="-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95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8E360-B21D-2CF7-37DC-227440BF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000000"/>
                </a:solidFill>
              </a:rPr>
              <a:t>ANTWORTEN: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5273FD-E8D0-188D-CC55-6BEB671E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318" y="2687003"/>
            <a:ext cx="4869179" cy="4018364"/>
          </a:xfrm>
        </p:spPr>
        <p:txBody>
          <a:bodyPr anchor="t"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Herr Pfahler ist schon 17 Jahre an der Schule </a:t>
            </a:r>
            <a:endParaRPr lang="de-DE"/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Seitdem Herr Pfahler an der Schule ist, also 17 Jahre </a:t>
            </a:r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Er unterrichtet das Fach Musik.</a:t>
            </a:r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Die größte Anzahl an Schülern waren tatsächlich 80 Schüler ! Viel, oder? </a:t>
            </a:r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Herr Pfahler spielt drei Instrumente, nämlich Klavier, Saxofon, und Geige.</a:t>
            </a:r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Eigentlich führt er nur einen Wahlkurs, nämlich diesen. </a:t>
            </a:r>
          </a:p>
          <a:p>
            <a:pPr marL="342900" indent="-342900">
              <a:buClr>
                <a:srgbClr val="9E3611"/>
              </a:buClr>
              <a:buAutoNum type="arabicPeriod"/>
            </a:pPr>
            <a:r>
              <a:rPr lang="de-DE" sz="1800">
                <a:solidFill>
                  <a:srgbClr val="000000"/>
                </a:solidFill>
              </a:rPr>
              <a:t>Er ist superglücklich mit dem Wahlkurs, den er hat.</a:t>
            </a:r>
          </a:p>
        </p:txBody>
      </p:sp>
      <p:pic>
        <p:nvPicPr>
          <p:cNvPr id="44" name="Picture 4" descr="Lupe vor klarem Hintergrund">
            <a:extLst>
              <a:ext uri="{FF2B5EF4-FFF2-40B4-BE49-F238E27FC236}">
                <a16:creationId xmlns:a16="http://schemas.microsoft.com/office/drawing/2014/main" id="{5F71986B-985D-A5CE-5D1D-C38A0BAE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8" r="5385" b="5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5108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EF3AD-BD13-DC79-A6AB-8902FF8C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3200"/>
              <a:t>Fragen an die schüler: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143FE-BAC5-C135-4475-7C14EC09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de-DE" sz="1600"/>
              <a:t>Warum wolltet ihr in den Wahlkurs? 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de-DE" sz="1600"/>
              <a:t>In welcher Jahrgangsstufe seid ihr?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de-DE" sz="1600"/>
              <a:t>Was ist singt ihr am liebsten? 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de-DE" sz="1600"/>
              <a:t>Habt ihr Freunde im Wahlkurs gefunden?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de-DE" sz="1600"/>
              <a:t>Seid ihr in weiteren Wahlkursen?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de-DE" sz="1600"/>
              <a:t>Hattet ihr schon mal eine Aufführung?</a:t>
            </a:r>
          </a:p>
          <a:p>
            <a:pPr marL="0" indent="0">
              <a:buClr>
                <a:srgbClr val="9E3611"/>
              </a:buClr>
              <a:buNone/>
            </a:pPr>
            <a:endParaRPr lang="de-DE" sz="1600"/>
          </a:p>
          <a:p>
            <a:pPr marL="0" indent="0">
              <a:buNone/>
            </a:pPr>
            <a:r>
              <a:rPr lang="de-DE" sz="1600"/>
              <a:t>Die Antworten findet ihr in den Video </a:t>
            </a:r>
          </a:p>
        </p:txBody>
      </p:sp>
      <p:pic>
        <p:nvPicPr>
          <p:cNvPr id="7" name="Picture 4" descr="Leere Sprechblasen">
            <a:extLst>
              <a:ext uri="{FF2B5EF4-FFF2-40B4-BE49-F238E27FC236}">
                <a16:creationId xmlns:a16="http://schemas.microsoft.com/office/drawing/2014/main" id="{4623334F-0E72-BB8C-EBE5-D50DB9BA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9" r="7483" b="-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2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A466-B8E9-BAA6-255B-3111A590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2780"/>
            <a:ext cx="6743844" cy="1575726"/>
          </a:xfrm>
        </p:spPr>
        <p:txBody>
          <a:bodyPr>
            <a:normAutofit/>
          </a:bodyPr>
          <a:lstStyle/>
          <a:p>
            <a:r>
              <a:rPr lang="en-US" sz="4800"/>
              <a:t>STICHPUNKTE: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2FD5-3327-CF21-EC49-7133F35D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1292173"/>
            <a:ext cx="7864433" cy="488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Die Kinder </a:t>
            </a:r>
            <a:r>
              <a:rPr lang="en-US" sz="1800" err="1"/>
              <a:t>aus</a:t>
            </a:r>
            <a:r>
              <a:rPr lang="en-US" sz="1800"/>
              <a:t> dem </a:t>
            </a:r>
            <a:r>
              <a:rPr lang="en-US" sz="1800" err="1"/>
              <a:t>Unterstufenchor</a:t>
            </a:r>
            <a:r>
              <a:rPr lang="en-US" sz="1800"/>
              <a:t> </a:t>
            </a:r>
            <a:r>
              <a:rPr lang="en-US" sz="1800" err="1"/>
              <a:t>essen</a:t>
            </a:r>
            <a:r>
              <a:rPr lang="en-US" sz="1800"/>
              <a:t> in der Mensa, bevor </a:t>
            </a:r>
            <a:r>
              <a:rPr lang="en-US" sz="1800" err="1"/>
              <a:t>sie</a:t>
            </a:r>
            <a:r>
              <a:rPr lang="en-US" sz="1800"/>
              <a:t> </a:t>
            </a:r>
            <a:r>
              <a:rPr lang="en-US" sz="1800" err="1"/>
              <a:t>hoch</a:t>
            </a:r>
            <a:r>
              <a:rPr lang="en-US" sz="1800"/>
              <a:t> </a:t>
            </a:r>
            <a:r>
              <a:rPr lang="en-US" sz="1800" err="1"/>
              <a:t>zum</a:t>
            </a:r>
            <a:r>
              <a:rPr lang="en-US" sz="1800"/>
              <a:t> </a:t>
            </a:r>
            <a:r>
              <a:rPr lang="en-US" sz="1800" err="1"/>
              <a:t>Singen</a:t>
            </a:r>
            <a:r>
              <a:rPr lang="en-US" sz="1800"/>
              <a:t> </a:t>
            </a:r>
            <a:r>
              <a:rPr lang="en-US" sz="1800" err="1"/>
              <a:t>gehen</a:t>
            </a:r>
            <a:r>
              <a:rPr lang="en-US" sz="1800"/>
              <a:t>. </a:t>
            </a:r>
          </a:p>
          <a:p>
            <a:pPr>
              <a:buClr>
                <a:srgbClr val="9E3611"/>
              </a:buClr>
            </a:pPr>
            <a:endParaRPr lang="en-US" sz="1800"/>
          </a:p>
          <a:p>
            <a:pPr>
              <a:buClr>
                <a:srgbClr val="9E3611"/>
              </a:buClr>
            </a:pPr>
            <a:r>
              <a:rPr lang="en-US" sz="1800"/>
              <a:t>Sie </a:t>
            </a:r>
            <a:r>
              <a:rPr lang="en-US" sz="1800" err="1"/>
              <a:t>singen</a:t>
            </a:r>
            <a:r>
              <a:rPr lang="en-US" sz="1800"/>
              <a:t>, </a:t>
            </a:r>
            <a:r>
              <a:rPr lang="en-US" sz="1800" err="1"/>
              <a:t>während</a:t>
            </a:r>
            <a:r>
              <a:rPr lang="en-US" sz="1800"/>
              <a:t> Herr Pfahler </a:t>
            </a:r>
            <a:r>
              <a:rPr lang="en-US" sz="1800" err="1"/>
              <a:t>sie</a:t>
            </a:r>
            <a:r>
              <a:rPr lang="en-US" sz="1800"/>
              <a:t> auf dem Klavier </a:t>
            </a:r>
            <a:r>
              <a:rPr lang="en-US" sz="1800" err="1"/>
              <a:t>begleitet</a:t>
            </a:r>
            <a:r>
              <a:rPr lang="en-US" sz="1800"/>
              <a:t>. </a:t>
            </a:r>
          </a:p>
          <a:p>
            <a:pPr>
              <a:buClr>
                <a:srgbClr val="9E3611"/>
              </a:buClr>
            </a:pPr>
            <a:endParaRPr lang="en-US" sz="1800"/>
          </a:p>
          <a:p>
            <a:pPr>
              <a:buClr>
                <a:srgbClr val="9E3611"/>
              </a:buClr>
            </a:pPr>
            <a:r>
              <a:rPr lang="en-US" sz="1800"/>
              <a:t>Man </a:t>
            </a:r>
            <a:r>
              <a:rPr lang="en-US" sz="1800" err="1"/>
              <a:t>merkt</a:t>
            </a:r>
            <a:r>
              <a:rPr lang="en-US" sz="1800"/>
              <a:t>, </a:t>
            </a:r>
            <a:r>
              <a:rPr lang="en-US" sz="1800" err="1"/>
              <a:t>auch</a:t>
            </a:r>
            <a:r>
              <a:rPr lang="en-US" sz="1800"/>
              <a:t> </a:t>
            </a:r>
            <a:r>
              <a:rPr lang="en-US" sz="1800" err="1"/>
              <a:t>wenn</a:t>
            </a:r>
            <a:r>
              <a:rPr lang="en-US" sz="1800"/>
              <a:t> es </a:t>
            </a:r>
            <a:r>
              <a:rPr lang="en-US" sz="1800" err="1"/>
              <a:t>momentan</a:t>
            </a:r>
            <a:r>
              <a:rPr lang="en-US" sz="1800"/>
              <a:t> </a:t>
            </a:r>
            <a:r>
              <a:rPr lang="en-US" sz="1800" err="1"/>
              <a:t>nur</a:t>
            </a:r>
            <a:r>
              <a:rPr lang="en-US" sz="1800"/>
              <a:t> 5 Kinder </a:t>
            </a:r>
            <a:r>
              <a:rPr lang="en-US" sz="1800" err="1"/>
              <a:t>sind</a:t>
            </a:r>
            <a:r>
              <a:rPr lang="en-US" sz="1800"/>
              <a:t>, </a:t>
            </a:r>
            <a:r>
              <a:rPr lang="en-US" sz="1800" err="1"/>
              <a:t>dass</a:t>
            </a:r>
            <a:r>
              <a:rPr lang="en-US" sz="1800"/>
              <a:t> alle </a:t>
            </a:r>
            <a:r>
              <a:rPr lang="en-US" sz="1800" err="1"/>
              <a:t>sehr</a:t>
            </a:r>
            <a:r>
              <a:rPr lang="en-US" sz="1800"/>
              <a:t> </a:t>
            </a:r>
            <a:r>
              <a:rPr lang="en-US" sz="1800" err="1"/>
              <a:t>motiviert</a:t>
            </a:r>
            <a:r>
              <a:rPr lang="en-US" sz="1800"/>
              <a:t> </a:t>
            </a:r>
            <a:r>
              <a:rPr lang="en-US" sz="1800" err="1"/>
              <a:t>sind</a:t>
            </a:r>
            <a:r>
              <a:rPr lang="en-US" sz="1800"/>
              <a:t>.</a:t>
            </a:r>
          </a:p>
          <a:p>
            <a:pPr>
              <a:buClr>
                <a:srgbClr val="9E3611"/>
              </a:buClr>
            </a:pPr>
            <a:endParaRPr lang="en-US" sz="1800"/>
          </a:p>
          <a:p>
            <a:pPr>
              <a:buClr>
                <a:srgbClr val="9E3611"/>
              </a:buClr>
            </a:pPr>
            <a:r>
              <a:rPr lang="en-US" sz="1800"/>
              <a:t>Es </a:t>
            </a:r>
            <a:r>
              <a:rPr lang="en-US" sz="1800" err="1"/>
              <a:t>herrscht</a:t>
            </a:r>
            <a:r>
              <a:rPr lang="en-US" sz="1800"/>
              <a:t> </a:t>
            </a:r>
            <a:r>
              <a:rPr lang="en-US" sz="1800" err="1"/>
              <a:t>auch</a:t>
            </a:r>
            <a:r>
              <a:rPr lang="en-US" sz="1800"/>
              <a:t> </a:t>
            </a:r>
            <a:r>
              <a:rPr lang="en-US" sz="1800" err="1"/>
              <a:t>eine</a:t>
            </a:r>
            <a:r>
              <a:rPr lang="en-US" sz="1800"/>
              <a:t> </a:t>
            </a:r>
            <a:r>
              <a:rPr lang="en-US" sz="1800" err="1"/>
              <a:t>sehr</a:t>
            </a:r>
            <a:r>
              <a:rPr lang="en-US" sz="1800"/>
              <a:t> </a:t>
            </a:r>
            <a:r>
              <a:rPr lang="en-US" sz="1800" err="1"/>
              <a:t>gute</a:t>
            </a:r>
            <a:r>
              <a:rPr lang="en-US" sz="1800"/>
              <a:t> </a:t>
            </a:r>
            <a:r>
              <a:rPr lang="en-US" sz="1800" err="1"/>
              <a:t>Gruppendynamik</a:t>
            </a:r>
            <a:r>
              <a:rPr lang="en-US" sz="1800"/>
              <a:t>. </a:t>
            </a:r>
          </a:p>
        </p:txBody>
      </p:sp>
      <p:pic>
        <p:nvPicPr>
          <p:cNvPr id="5" name="Picture 4" descr="Kameraobjektiv">
            <a:extLst>
              <a:ext uri="{FF2B5EF4-FFF2-40B4-BE49-F238E27FC236}">
                <a16:creationId xmlns:a16="http://schemas.microsoft.com/office/drawing/2014/main" id="{ABC021D8-4210-01B3-E7EB-C5227EF2A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6" r="39943" b="-3"/>
          <a:stretch/>
        </p:blipFill>
        <p:spPr>
          <a:xfrm>
            <a:off x="8699480" y="1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76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F3D1099A45EC42AAFA5B8256EEFDCB" ma:contentTypeVersion="18" ma:contentTypeDescription="Ein neues Dokument erstellen." ma:contentTypeScope="" ma:versionID="7109b671d5c39662ec82b125fe9e411a">
  <xsd:schema xmlns:xsd="http://www.w3.org/2001/XMLSchema" xmlns:xs="http://www.w3.org/2001/XMLSchema" xmlns:p="http://schemas.microsoft.com/office/2006/metadata/properties" xmlns:ns2="eb114762-0045-40b8-9f02-bfdc7374c07b" xmlns:ns3="2ebb523a-4293-4cba-a5d7-364fead71f95" targetNamespace="http://schemas.microsoft.com/office/2006/metadata/properties" ma:root="true" ma:fieldsID="5b0ca0997c5196a34d5a2df1237ef79f" ns2:_="" ns3:_="">
    <xsd:import namespace="eb114762-0045-40b8-9f02-bfdc7374c07b"/>
    <xsd:import namespace="2ebb523a-4293-4cba-a5d7-364fead71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14762-0045-40b8-9f02-bfdc7374c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c5150749-df80-4343-a482-09dc8d076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b523a-4293-4cba-a5d7-364fead71f9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64cde6f-5e13-436a-ac8c-8ee7a1df09be}" ma:internalName="TaxCatchAll" ma:showField="CatchAllData" ma:web="2ebb523a-4293-4cba-a5d7-364fead71f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114762-0045-40b8-9f02-bfdc7374c07b">
      <Terms xmlns="http://schemas.microsoft.com/office/infopath/2007/PartnerControls"/>
    </lcf76f155ced4ddcb4097134ff3c332f>
    <TaxCatchAll xmlns="2ebb523a-4293-4cba-a5d7-364fead71f95" xsi:nil="true"/>
    <SharedWithUsers xmlns="2ebb523a-4293-4cba-a5d7-364fead71f95">
      <UserInfo>
        <DisplayName>Bilek, Josephine</DisplayName>
        <AccountId>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70BDA3-9924-4E86-AD27-0B58A3F1895A}">
  <ds:schemaRefs>
    <ds:schemaRef ds:uri="2ebb523a-4293-4cba-a5d7-364fead71f95"/>
    <ds:schemaRef ds:uri="eb114762-0045-40b8-9f02-bfdc7374c0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485A3C-43B6-47A3-80D4-3E822A8501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61FC3-5C0B-40C3-AEDE-425381FD9EC8}">
  <ds:schemaRefs>
    <ds:schemaRef ds:uri="2ebb523a-4293-4cba-a5d7-364fead71f95"/>
    <ds:schemaRef ds:uri="eb114762-0045-40b8-9f02-bfdc7374c07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Wood Type</vt:lpstr>
      <vt:lpstr>Wahlunterricht:   Unterstufenchor </vt:lpstr>
      <vt:lpstr>Fragen: </vt:lpstr>
      <vt:lpstr>ANTWORTEN:</vt:lpstr>
      <vt:lpstr>Fragen an die schüler: </vt:lpstr>
      <vt:lpstr>STICHPUNKTE: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revision>1</cp:revision>
  <dcterms:created xsi:type="dcterms:W3CDTF">2024-01-10T12:26:48Z</dcterms:created>
  <dcterms:modified xsi:type="dcterms:W3CDTF">2024-02-11T09:11:16Z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0x010100C7F3D1099A45EC42AAFA5B8256EEFDCB</vt:lpwstr>
  </property>
  <property fmtid="{D5CDD505-2E9C-101B-9397-08002B2CF9AE}" pid="3" name="MediaServiceImageTags">
    <vt:lpwstr/>
  </property>
</Properties>
</file>